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61" r:id="rId4"/>
    <p:sldId id="264" r:id="rId5"/>
    <p:sldId id="262" r:id="rId6"/>
    <p:sldId id="269" r:id="rId7"/>
    <p:sldId id="265" r:id="rId8"/>
    <p:sldId id="267" r:id="rId9"/>
    <p:sldId id="270" r:id="rId10"/>
    <p:sldId id="263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3" autoAdjust="0"/>
    <p:restoredTop sz="94660"/>
  </p:normalViewPr>
  <p:slideViewPr>
    <p:cSldViewPr snapToGrid="0">
      <p:cViewPr>
        <p:scale>
          <a:sx n="75" d="100"/>
          <a:sy n="75" d="100"/>
        </p:scale>
        <p:origin x="-4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F</a:t>
          </a:r>
          <a:r>
            <a:rPr lang="cs" sz="1800" dirty="0"/>
            <a:t>reedom to explore and learn about other people and cultures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US" dirty="0"/>
            <a:t>C</a:t>
          </a:r>
          <a:r>
            <a:rPr lang="cs" dirty="0"/>
            <a:t>hance to apply our learned skills in a real world setting and company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cs" dirty="0"/>
            <a:t>Three weeks long all inclusive immersive stay abroad in a foreign country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Y="17120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ScaleY="17120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Y="17120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9060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47817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171216"/>
          <a:ext cx="2981250" cy="1463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</a:t>
          </a:r>
          <a:r>
            <a:rPr lang="cs" sz="1800" kern="1200" dirty="0"/>
            <a:t>reedom to explore and learn about other people and cultures</a:t>
          </a:r>
        </a:p>
      </dsp:txBody>
      <dsp:txXfrm>
        <a:off x="35606" y="2171216"/>
        <a:ext cx="2981250" cy="1463785"/>
      </dsp:txXfrm>
    </dsp:sp>
    <dsp:sp modelId="{BCD8CDD9-0C56-4401-ADB1-8B48DAB2C96F}">
      <dsp:nvSpPr>
        <dsp:cNvPr id="0" name=""/>
        <dsp:cNvSpPr/>
      </dsp:nvSpPr>
      <dsp:spPr>
        <a:xfrm>
          <a:off x="4119918" y="9060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478172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171216"/>
          <a:ext cx="2981250" cy="1463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</a:t>
          </a:r>
          <a:r>
            <a:rPr lang="cs" sz="1600" kern="1200" dirty="0"/>
            <a:t>hance to apply our learned skills in a real world setting and company</a:t>
          </a:r>
        </a:p>
      </dsp:txBody>
      <dsp:txXfrm>
        <a:off x="3538574" y="2171216"/>
        <a:ext cx="2981250" cy="1463785"/>
      </dsp:txXfrm>
    </dsp:sp>
    <dsp:sp modelId="{FF93E135-77D6-48A0-8871-9BC93D705D06}">
      <dsp:nvSpPr>
        <dsp:cNvPr id="0" name=""/>
        <dsp:cNvSpPr/>
      </dsp:nvSpPr>
      <dsp:spPr>
        <a:xfrm>
          <a:off x="7622887" y="9060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478172"/>
          <a:ext cx="1043437" cy="10434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171216"/>
          <a:ext cx="2981250" cy="1463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" sz="1500" kern="1200" dirty="0"/>
            <a:t>Three weeks long all inclusive immersive stay abroad in a foreign country</a:t>
          </a:r>
        </a:p>
      </dsp:txBody>
      <dsp:txXfrm>
        <a:off x="7041543" y="2171216"/>
        <a:ext cx="2981250" cy="1463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07.10.2021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07.10.2021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07.10.2021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07.10.2021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07.10.2021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07.10.2021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07.10.2021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07.10.2021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07.10.2021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07.10.2021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07.10.2021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07.10.2021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07.10.2021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-style.cz/images/hotel/6278/Eurovikend-Valencie_Hotel-Beleret-Valencia_Pohled-na-mesto-2__w950h500_83b2ff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613545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US" sz="4400" dirty="0">
                <a:solidFill>
                  <a:schemeClr val="tx1"/>
                </a:solidFill>
              </a:rPr>
              <a:t>ERASMUS Valencia 2021</a:t>
            </a:r>
            <a:endParaRPr lang="c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urovíkend Valencie - Hotel Beleret (Léto 2020) • Valencie • Španělsko • CK  Blue Style">
            <a:extLst>
              <a:ext uri="{FF2B5EF4-FFF2-40B4-BE49-F238E27FC236}">
                <a16:creationId xmlns:a16="http://schemas.microsoft.com/office/drawing/2014/main" id="{FD99017E-43CD-434B-B3A2-0BC3EB3C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" y="2194555"/>
            <a:ext cx="4690889" cy="24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31C40-C0C2-4FAC-AB5A-E050D2FA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03930">
            <a:off x="1629156" y="2275165"/>
            <a:ext cx="8933688" cy="2406895"/>
          </a:xfrm>
        </p:spPr>
        <p:txBody>
          <a:bodyPr>
            <a:normAutofit/>
          </a:bodyPr>
          <a:lstStyle/>
          <a:p>
            <a:r>
              <a:rPr lang="cs-CZ" sz="3800" dirty="0"/>
              <a:t>Don</a:t>
            </a:r>
            <a:r>
              <a:rPr lang="en-US" sz="3800" dirty="0"/>
              <a:t>’t hesitate and </a:t>
            </a:r>
            <a:br>
              <a:rPr lang="en-US" sz="3800" dirty="0"/>
            </a:br>
            <a:r>
              <a:rPr lang="en-US" sz="3800" dirty="0"/>
              <a:t>come try it too</a:t>
            </a:r>
            <a:r>
              <a:rPr lang="cs-CZ" sz="3800" dirty="0"/>
              <a:t> ;)</a:t>
            </a:r>
            <a:endParaRPr lang="en-US" sz="3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EFA726-7B56-41E3-849A-1014C60C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100" dirty="0">
                <a:hlinkClick r:id="rId2"/>
              </a:rPr>
              <a:t>https://www.blue-style.cz/images/hotel/6278/Eurovikend-Valencie_Hotel-Beleret-Valencia_Pohled-na-mesto-2__w950h500_83b2ff.jpg</a:t>
            </a:r>
            <a:endParaRPr lang="cs-CZ" sz="1100" dirty="0"/>
          </a:p>
          <a:p>
            <a:r>
              <a:rPr lang="cs-CZ" sz="1100" dirty="0"/>
              <a:t>+ </a:t>
            </a:r>
            <a:r>
              <a:rPr lang="en-US" sz="1100" dirty="0"/>
              <a:t>our photos </a:t>
            </a:r>
            <a:r>
              <a:rPr lang="cs-CZ" sz="1100" dirty="0">
                <a:sym typeface="Wingdings" panose="05000000000000000000" pitchFamily="2" charset="2"/>
              </a:rPr>
              <a:t></a:t>
            </a:r>
            <a:endParaRPr lang="en-US" sz="11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74494-5D7F-418F-8E9A-5BBED4A2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760" y="4411881"/>
            <a:ext cx="1554480" cy="498781"/>
          </a:xfrm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</a:rPr>
              <a:t>SOURCES</a:t>
            </a:r>
          </a:p>
          <a:p>
            <a:pPr rtl="0"/>
            <a:endParaRPr lang="en-US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FC82A0-6191-4043-B731-9FDFE95395A0}"/>
              </a:ext>
            </a:extLst>
          </p:cNvPr>
          <p:cNvSpPr txBox="1">
            <a:spLocks/>
          </p:cNvSpPr>
          <p:nvPr/>
        </p:nvSpPr>
        <p:spPr>
          <a:xfrm>
            <a:off x="5318760" y="1362263"/>
            <a:ext cx="1554480" cy="498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cs-cz"/>
            </a:defPPr>
            <a:lvl1pPr marL="0" algn="ctr" defTabSz="914400" rtl="0" eaLnBrk="1" latinLnBrk="0" hangingPunct="1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THE END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1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175D9-9C6F-44E2-B264-728C177C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Erasmus?!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ECB6-253F-45E1-8F35-39552582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Erasmus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initiative</a:t>
            </a:r>
            <a:r>
              <a:rPr lang="cs-CZ" sz="2000" dirty="0"/>
              <a:t> to </a:t>
            </a:r>
            <a:r>
              <a:rPr lang="cs-CZ" sz="2000" dirty="0" err="1"/>
              <a:t>enable</a:t>
            </a:r>
            <a:r>
              <a:rPr lang="cs-CZ" sz="2000" dirty="0"/>
              <a:t> </a:t>
            </a:r>
            <a:r>
              <a:rPr lang="cs-CZ" sz="2000" dirty="0" err="1"/>
              <a:t>students</a:t>
            </a:r>
            <a:r>
              <a:rPr lang="cs-CZ" sz="2000" dirty="0"/>
              <a:t> to study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work</a:t>
            </a:r>
            <a:r>
              <a:rPr lang="cs-CZ" sz="2000" dirty="0"/>
              <a:t> </a:t>
            </a:r>
            <a:r>
              <a:rPr lang="cs-CZ" sz="2000" dirty="0" err="1"/>
              <a:t>abroad</a:t>
            </a:r>
            <a:endParaRPr lang="cs-CZ" sz="2000" dirty="0"/>
          </a:p>
          <a:p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means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try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educational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r>
              <a:rPr lang="cs-CZ" sz="2000" dirty="0"/>
              <a:t>, </a:t>
            </a:r>
            <a:r>
              <a:rPr lang="cs-CZ" sz="2000" dirty="0" err="1"/>
              <a:t>work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and </a:t>
            </a:r>
            <a:r>
              <a:rPr lang="cs-CZ" sz="2000" dirty="0" err="1"/>
              <a:t>worldview</a:t>
            </a:r>
            <a:endParaRPr lang="cs-CZ" sz="2000" dirty="0"/>
          </a:p>
          <a:p>
            <a:r>
              <a:rPr lang="cs-CZ" sz="2000" dirty="0"/>
              <a:t>It </a:t>
            </a:r>
            <a:r>
              <a:rPr lang="cs-CZ" sz="2000" dirty="0" err="1"/>
              <a:t>offers</a:t>
            </a:r>
            <a:r>
              <a:rPr lang="cs-CZ" sz="2000" dirty="0"/>
              <a:t> </a:t>
            </a:r>
            <a:r>
              <a:rPr lang="cs-CZ" sz="2000" dirty="0" err="1"/>
              <a:t>great</a:t>
            </a:r>
            <a:r>
              <a:rPr lang="cs-CZ" sz="2000" dirty="0"/>
              <a:t> </a:t>
            </a:r>
            <a:r>
              <a:rPr lang="cs-CZ" sz="2000" dirty="0" err="1"/>
              <a:t>opportunities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everyone</a:t>
            </a:r>
            <a:r>
              <a:rPr lang="cs-CZ" sz="2000" dirty="0"/>
              <a:t>, no </a:t>
            </a:r>
            <a:r>
              <a:rPr lang="cs-CZ" sz="2000" dirty="0" err="1"/>
              <a:t>matter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financial</a:t>
            </a:r>
            <a:r>
              <a:rPr lang="cs-CZ" sz="2000" dirty="0"/>
              <a:t> </a:t>
            </a:r>
            <a:r>
              <a:rPr lang="cs-CZ" sz="2000" dirty="0" err="1"/>
              <a:t>situation</a:t>
            </a:r>
            <a:endParaRPr lang="cs-CZ" sz="2000" dirty="0"/>
          </a:p>
          <a:p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destinations</a:t>
            </a:r>
            <a:r>
              <a:rPr lang="cs-CZ" sz="2000" dirty="0"/>
              <a:t>: </a:t>
            </a:r>
            <a:r>
              <a:rPr lang="cs-CZ" sz="2000" dirty="0" err="1"/>
              <a:t>Spain</a:t>
            </a:r>
            <a:r>
              <a:rPr lang="cs-CZ" sz="2000" dirty="0"/>
              <a:t>, </a:t>
            </a:r>
            <a:r>
              <a:rPr lang="cs-CZ" sz="2000" dirty="0" err="1"/>
              <a:t>Ireland</a:t>
            </a:r>
            <a:r>
              <a:rPr lang="cs-CZ" sz="2000" dirty="0"/>
              <a:t>, France…</a:t>
            </a: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7ABDD3-0AC0-4421-9F48-80C41C6F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pic>
        <p:nvPicPr>
          <p:cNvPr id="2052" name="Picture 4" descr="Absolventské praktické stáže Erasmus+ | Filozofická fakulta Univerzity  Karlovy">
            <a:extLst>
              <a:ext uri="{FF2B5EF4-FFF2-40B4-BE49-F238E27FC236}">
                <a16:creationId xmlns:a16="http://schemas.microsoft.com/office/drawing/2014/main" id="{A6C8D7BF-A1D8-45A0-849F-FC2DA48E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977640"/>
            <a:ext cx="53848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0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cs" sz="3200" dirty="0"/>
              <a:t>What does the Erasmus to Valencia offer?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1593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11D9-F67C-4E7C-85FA-CCCC2275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Accomodation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A399-6CCC-4ABE-BA3A-99547E4F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104110"/>
            <a:ext cx="4470400" cy="3849624"/>
          </a:xfrm>
        </p:spPr>
        <p:txBody>
          <a:bodyPr>
            <a:normAutofit/>
          </a:bodyPr>
          <a:lstStyle/>
          <a:p>
            <a:r>
              <a:rPr lang="cs-CZ" sz="1800" dirty="0"/>
              <a:t>Galileo Galilei </a:t>
            </a:r>
            <a:r>
              <a:rPr lang="cs-CZ" sz="1800" dirty="0" err="1"/>
              <a:t>Building</a:t>
            </a:r>
            <a:endParaRPr lang="cs-CZ" sz="1800" dirty="0"/>
          </a:p>
          <a:p>
            <a:r>
              <a:rPr lang="cs-CZ" sz="1800" dirty="0" err="1"/>
              <a:t>Modern</a:t>
            </a:r>
            <a:r>
              <a:rPr lang="cs-CZ" sz="1800" dirty="0"/>
              <a:t>, </a:t>
            </a:r>
            <a:r>
              <a:rPr lang="cs-CZ" sz="1800" dirty="0" err="1"/>
              <a:t>well</a:t>
            </a:r>
            <a:r>
              <a:rPr lang="cs-CZ" sz="1800" dirty="0"/>
              <a:t> </a:t>
            </a:r>
            <a:r>
              <a:rPr lang="cs-CZ" sz="1800" dirty="0" err="1"/>
              <a:t>furnished</a:t>
            </a:r>
            <a:r>
              <a:rPr lang="cs-CZ" sz="1800" dirty="0"/>
              <a:t> student </a:t>
            </a:r>
            <a:r>
              <a:rPr lang="cs-CZ" sz="1800" dirty="0" err="1"/>
              <a:t>accomodation</a:t>
            </a:r>
            <a:r>
              <a:rPr lang="cs-CZ" sz="1800" dirty="0"/>
              <a:t> </a:t>
            </a:r>
            <a:r>
              <a:rPr lang="cs-CZ" sz="1800" dirty="0" err="1"/>
              <a:t>complex</a:t>
            </a:r>
            <a:endParaRPr lang="cs-CZ" sz="1800" dirty="0"/>
          </a:p>
          <a:p>
            <a:r>
              <a:rPr lang="cs-CZ" sz="1800" dirty="0" err="1"/>
              <a:t>Close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center, </a:t>
            </a:r>
            <a:r>
              <a:rPr lang="cs-CZ" sz="1800" dirty="0" err="1"/>
              <a:t>surrounded</a:t>
            </a:r>
            <a:r>
              <a:rPr lang="cs-CZ" sz="1800" dirty="0"/>
              <a:t> by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students</a:t>
            </a:r>
            <a:r>
              <a:rPr lang="cs-CZ" sz="1800" dirty="0"/>
              <a:t>, </a:t>
            </a:r>
            <a:r>
              <a:rPr lang="cs-CZ" sz="1800" dirty="0" err="1"/>
              <a:t>fantastic</a:t>
            </a:r>
            <a:r>
              <a:rPr lang="cs-CZ" sz="1800" dirty="0"/>
              <a:t> </a:t>
            </a:r>
            <a:r>
              <a:rPr lang="cs-CZ" sz="1800" dirty="0" err="1"/>
              <a:t>atmosphere</a:t>
            </a:r>
            <a:endParaRPr lang="cs-CZ" sz="1800" dirty="0"/>
          </a:p>
          <a:p>
            <a:r>
              <a:rPr lang="cs-CZ" sz="1800" dirty="0"/>
              <a:t>It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possible</a:t>
            </a:r>
            <a:r>
              <a:rPr lang="cs-CZ" sz="1800" dirty="0"/>
              <a:t> to </a:t>
            </a:r>
            <a:r>
              <a:rPr lang="cs-CZ" sz="1800" dirty="0" err="1"/>
              <a:t>stay</a:t>
            </a:r>
            <a:r>
              <a:rPr lang="cs-CZ" sz="1800" dirty="0"/>
              <a:t> </a:t>
            </a:r>
            <a:r>
              <a:rPr lang="cs-CZ" sz="1800" dirty="0" err="1"/>
              <a:t>alone</a:t>
            </a:r>
            <a:r>
              <a:rPr lang="cs-CZ" sz="1800" dirty="0"/>
              <a:t>, in</a:t>
            </a:r>
            <a:br>
              <a:rPr lang="cs-CZ" sz="1800" dirty="0"/>
            </a:br>
            <a:r>
              <a:rPr lang="cs-CZ" sz="1800" dirty="0"/>
              <a:t> a </a:t>
            </a:r>
            <a:r>
              <a:rPr lang="cs-CZ" sz="1800" dirty="0" err="1"/>
              <a:t>group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two</a:t>
            </a:r>
            <a:r>
              <a:rPr lang="cs-CZ" sz="1800" dirty="0"/>
              <a:t>, </a:t>
            </a:r>
            <a:r>
              <a:rPr lang="cs-CZ" sz="1800" dirty="0" err="1"/>
              <a:t>three</a:t>
            </a:r>
            <a:r>
              <a:rPr lang="cs-CZ" sz="1800" dirty="0"/>
              <a:t> and </a:t>
            </a:r>
            <a:r>
              <a:rPr lang="cs-CZ" sz="1800" dirty="0" err="1"/>
              <a:t>four</a:t>
            </a:r>
            <a:endParaRPr lang="cs-CZ" sz="1800" dirty="0"/>
          </a:p>
          <a:p>
            <a:endParaRPr lang="en-US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6C9B5-6961-48E3-A81F-E73DA4B7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3FE2A0-C18B-44C4-8C2D-2748ECEB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1037082"/>
            <a:ext cx="5261073" cy="3568700"/>
          </a:xfrm>
          <a:prstGeom prst="rect">
            <a:avLst/>
          </a:prstGeom>
        </p:spPr>
      </p:pic>
      <p:pic>
        <p:nvPicPr>
          <p:cNvPr id="4098" name="Picture 2" descr="Galileo Galilei | Micampus Residences">
            <a:extLst>
              <a:ext uri="{FF2B5EF4-FFF2-40B4-BE49-F238E27FC236}">
                <a16:creationId xmlns:a16="http://schemas.microsoft.com/office/drawing/2014/main" id="{D3A32248-1ADD-47E6-AF13-C80421E7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69253"/>
            <a:ext cx="3947320" cy="26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4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11D9-F67C-4E7C-85FA-CCCC2275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A399-6CCC-4ABE-BA3A-99547E4F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/>
              <a:t>Three</a:t>
            </a:r>
            <a:r>
              <a:rPr lang="cs-CZ" sz="1800" dirty="0"/>
              <a:t> </a:t>
            </a:r>
            <a:r>
              <a:rPr lang="cs-CZ" sz="1800" dirty="0" err="1"/>
              <a:t>meals</a:t>
            </a:r>
            <a:r>
              <a:rPr lang="cs-CZ" sz="1800" dirty="0"/>
              <a:t> per </a:t>
            </a:r>
            <a:r>
              <a:rPr lang="cs-CZ" sz="1800" dirty="0" err="1"/>
              <a:t>day</a:t>
            </a:r>
            <a:endParaRPr lang="cs-CZ" sz="1800" dirty="0"/>
          </a:p>
          <a:p>
            <a:r>
              <a:rPr lang="cs-CZ" sz="1800" dirty="0" err="1"/>
              <a:t>Wonderful</a:t>
            </a:r>
            <a:r>
              <a:rPr lang="cs-CZ" sz="1800" dirty="0"/>
              <a:t> </a:t>
            </a:r>
            <a:r>
              <a:rPr lang="cs-CZ" sz="1800" dirty="0" err="1"/>
              <a:t>all-you-can-eat</a:t>
            </a:r>
            <a:r>
              <a:rPr lang="cs-CZ" sz="1800" dirty="0"/>
              <a:t> type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selection</a:t>
            </a:r>
            <a:endParaRPr lang="cs-CZ" sz="1800" dirty="0"/>
          </a:p>
          <a:p>
            <a:r>
              <a:rPr lang="cs-CZ" sz="1800" dirty="0" err="1"/>
              <a:t>Flexible</a:t>
            </a:r>
            <a:r>
              <a:rPr lang="cs-CZ" sz="1800" dirty="0"/>
              <a:t> to most </a:t>
            </a:r>
            <a:r>
              <a:rPr lang="cs-CZ" sz="1800" dirty="0" err="1"/>
              <a:t>types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diets</a:t>
            </a:r>
            <a:r>
              <a:rPr lang="cs-CZ" sz="1800" dirty="0"/>
              <a:t>, </a:t>
            </a:r>
            <a:r>
              <a:rPr lang="cs-CZ" sz="1800" dirty="0" err="1"/>
              <a:t>alergies</a:t>
            </a:r>
            <a:r>
              <a:rPr lang="cs-CZ" sz="1800" dirty="0"/>
              <a:t> </a:t>
            </a:r>
            <a:r>
              <a:rPr lang="cs-CZ" sz="1800" dirty="0" err="1"/>
              <a:t>etc</a:t>
            </a:r>
            <a:r>
              <a:rPr lang="cs-CZ" sz="1800" dirty="0"/>
              <a:t>.</a:t>
            </a:r>
          </a:p>
          <a:p>
            <a:r>
              <a:rPr lang="cs-CZ" sz="1800" dirty="0"/>
              <a:t>Great </a:t>
            </a:r>
            <a:r>
              <a:rPr lang="cs-CZ" sz="1800" dirty="0" err="1"/>
              <a:t>Spanish</a:t>
            </a:r>
            <a:r>
              <a:rPr lang="cs-CZ" sz="1800" dirty="0"/>
              <a:t> </a:t>
            </a:r>
            <a:r>
              <a:rPr lang="cs-CZ" sz="1800" dirty="0" err="1"/>
              <a:t>culinary</a:t>
            </a:r>
            <a:r>
              <a:rPr lang="cs-CZ" sz="1800" dirty="0"/>
              <a:t> </a:t>
            </a:r>
            <a:r>
              <a:rPr lang="cs-CZ" sz="1800" dirty="0" err="1"/>
              <a:t>quality</a:t>
            </a:r>
            <a:r>
              <a:rPr lang="cs-CZ" sz="1800" dirty="0"/>
              <a:t> </a:t>
            </a:r>
            <a:r>
              <a:rPr lang="cs-CZ" sz="1800" dirty="0" err="1"/>
              <a:t>assured</a:t>
            </a:r>
            <a:endParaRPr lang="en-US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6C9B5-6961-48E3-A81F-E73DA4B7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pic>
        <p:nvPicPr>
          <p:cNvPr id="5122" name="Picture 2" descr="Hotel Galileo Galilei Albergue Juvenil Colegio Mayor in Valencia - Great  prices at HOTEL INFO">
            <a:extLst>
              <a:ext uri="{FF2B5EF4-FFF2-40B4-BE49-F238E27FC236}">
                <a16:creationId xmlns:a16="http://schemas.microsoft.com/office/drawing/2014/main" id="{3BE79007-BF71-4A35-9934-AB13F3FD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693413"/>
            <a:ext cx="4673600" cy="30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11D9-F67C-4E7C-85FA-CCCC2275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A399-6CCC-4ABE-BA3A-99547E4F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397500" cy="3849624"/>
          </a:xfrm>
        </p:spPr>
        <p:txBody>
          <a:bodyPr>
            <a:normAutofit/>
          </a:bodyPr>
          <a:lstStyle/>
          <a:p>
            <a:r>
              <a:rPr lang="cs-CZ" sz="1800" dirty="0" err="1"/>
              <a:t>Easy</a:t>
            </a:r>
            <a:r>
              <a:rPr lang="cs-CZ" sz="1800" dirty="0"/>
              <a:t>, </a:t>
            </a:r>
            <a:r>
              <a:rPr lang="cs-CZ" sz="1800" dirty="0" err="1"/>
              <a:t>reliable</a:t>
            </a:r>
            <a:r>
              <a:rPr lang="cs-CZ" sz="1800" dirty="0"/>
              <a:t> and </a:t>
            </a:r>
            <a:r>
              <a:rPr lang="cs-CZ" sz="1800" dirty="0" err="1"/>
              <a:t>clean</a:t>
            </a:r>
            <a:r>
              <a:rPr lang="cs-CZ" sz="1800" dirty="0"/>
              <a:t> </a:t>
            </a:r>
            <a:r>
              <a:rPr lang="cs-CZ" sz="1800" dirty="0" err="1"/>
              <a:t>transportation</a:t>
            </a:r>
            <a:endParaRPr lang="cs-CZ" sz="1800" dirty="0"/>
          </a:p>
          <a:p>
            <a:r>
              <a:rPr lang="cs-CZ" sz="1800" dirty="0"/>
              <a:t>Bus, </a:t>
            </a:r>
            <a:r>
              <a:rPr lang="cs-CZ" sz="1800" dirty="0" err="1"/>
              <a:t>train</a:t>
            </a:r>
            <a:r>
              <a:rPr lang="cs-CZ" sz="1800" dirty="0"/>
              <a:t>, tram</a:t>
            </a:r>
          </a:p>
          <a:p>
            <a:r>
              <a:rPr lang="cs-CZ" sz="1800" dirty="0"/>
              <a:t>No </a:t>
            </a:r>
            <a:r>
              <a:rPr lang="cs-CZ" sz="1800" dirty="0" err="1"/>
              <a:t>matter</a:t>
            </a:r>
            <a:r>
              <a:rPr lang="cs-CZ" sz="1800" dirty="0"/>
              <a:t> </a:t>
            </a:r>
            <a:r>
              <a:rPr lang="cs-CZ" sz="1800" dirty="0" err="1"/>
              <a:t>where</a:t>
            </a:r>
            <a:r>
              <a:rPr lang="cs-CZ" sz="1800" dirty="0"/>
              <a:t> </a:t>
            </a:r>
            <a:r>
              <a:rPr lang="cs-CZ" sz="1800" dirty="0" err="1"/>
              <a:t>you</a:t>
            </a:r>
            <a:r>
              <a:rPr lang="cs-CZ" sz="1800" dirty="0"/>
              <a:t> </a:t>
            </a:r>
            <a:r>
              <a:rPr lang="cs-CZ" sz="1800" dirty="0" err="1"/>
              <a:t>wanted</a:t>
            </a:r>
            <a:r>
              <a:rPr lang="cs-CZ" sz="1800" dirty="0"/>
              <a:t> to go, </a:t>
            </a:r>
            <a:r>
              <a:rPr lang="cs-CZ" sz="1800" dirty="0" err="1"/>
              <a:t>it</a:t>
            </a:r>
            <a:br>
              <a:rPr lang="cs-CZ" sz="1800" dirty="0"/>
            </a:b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simple</a:t>
            </a:r>
            <a:r>
              <a:rPr lang="cs-CZ" sz="1800" dirty="0"/>
              <a:t> and fast to </a:t>
            </a:r>
            <a:r>
              <a:rPr lang="cs-CZ" sz="1800" dirty="0" err="1"/>
              <a:t>get</a:t>
            </a:r>
            <a:r>
              <a:rPr lang="cs-CZ" sz="1800" dirty="0"/>
              <a:t> </a:t>
            </a:r>
            <a:r>
              <a:rPr lang="cs-CZ" sz="1800" dirty="0" err="1"/>
              <a:t>there</a:t>
            </a:r>
            <a:endParaRPr lang="cs-CZ" sz="1800" dirty="0"/>
          </a:p>
          <a:p>
            <a:r>
              <a:rPr lang="cs-CZ" sz="1800" dirty="0" err="1"/>
              <a:t>If</a:t>
            </a:r>
            <a:r>
              <a:rPr lang="cs-CZ" sz="1800" dirty="0"/>
              <a:t> </a:t>
            </a:r>
            <a:r>
              <a:rPr lang="cs-CZ" sz="1800" dirty="0" err="1"/>
              <a:t>traditional</a:t>
            </a:r>
            <a:r>
              <a:rPr lang="cs-CZ" sz="1800" dirty="0"/>
              <a:t> </a:t>
            </a:r>
            <a:r>
              <a:rPr lang="cs-CZ" sz="1800" dirty="0" err="1"/>
              <a:t>means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transport are not </a:t>
            </a:r>
            <a:br>
              <a:rPr lang="cs-CZ" sz="1800" dirty="0"/>
            </a:br>
            <a:r>
              <a:rPr lang="cs-CZ" sz="1800" dirty="0" err="1"/>
              <a:t>your</a:t>
            </a:r>
            <a:r>
              <a:rPr lang="cs-CZ" sz="1800" dirty="0"/>
              <a:t> </a:t>
            </a:r>
            <a:r>
              <a:rPr lang="cs-CZ" sz="1800" dirty="0" err="1"/>
              <a:t>thing</a:t>
            </a:r>
            <a:r>
              <a:rPr lang="cs-CZ" sz="1800" dirty="0"/>
              <a:t>, </a:t>
            </a:r>
            <a:r>
              <a:rPr lang="cs-CZ" sz="1800" dirty="0" err="1"/>
              <a:t>there</a:t>
            </a:r>
            <a:r>
              <a:rPr lang="cs-CZ" sz="1800" dirty="0"/>
              <a:t> </a:t>
            </a:r>
            <a:r>
              <a:rPr lang="cs-CZ" sz="1800" dirty="0" err="1"/>
              <a:t>were</a:t>
            </a:r>
            <a:r>
              <a:rPr lang="cs-CZ" sz="1800" dirty="0"/>
              <a:t> </a:t>
            </a:r>
            <a:r>
              <a:rPr lang="cs-CZ" sz="1800" dirty="0" err="1"/>
              <a:t>also</a:t>
            </a:r>
            <a:r>
              <a:rPr lang="cs-CZ" sz="1800" dirty="0"/>
              <a:t> </a:t>
            </a:r>
            <a:r>
              <a:rPr lang="cs-CZ" sz="1800" dirty="0" err="1"/>
              <a:t>electric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 err="1"/>
              <a:t>scooters</a:t>
            </a:r>
            <a:r>
              <a:rPr lang="cs-CZ" sz="1800" dirty="0"/>
              <a:t> and </a:t>
            </a:r>
            <a:r>
              <a:rPr lang="cs-CZ" sz="1800" dirty="0" err="1"/>
              <a:t>rentable</a:t>
            </a:r>
            <a:r>
              <a:rPr lang="cs-CZ" sz="1800" dirty="0"/>
              <a:t> </a:t>
            </a:r>
            <a:r>
              <a:rPr lang="cs-CZ" sz="1800" dirty="0" err="1"/>
              <a:t>bikes</a:t>
            </a:r>
            <a:r>
              <a:rPr lang="cs-CZ" sz="1800" dirty="0"/>
              <a:t> </a:t>
            </a:r>
            <a:r>
              <a:rPr lang="cs-CZ" sz="1800" dirty="0" err="1"/>
              <a:t>everywhere</a:t>
            </a: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6C9B5-6961-48E3-A81F-E73DA4B7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pic>
        <p:nvPicPr>
          <p:cNvPr id="6146" name="Picture 2" descr="transport in valencia">
            <a:extLst>
              <a:ext uri="{FF2B5EF4-FFF2-40B4-BE49-F238E27FC236}">
                <a16:creationId xmlns:a16="http://schemas.microsoft.com/office/drawing/2014/main" id="{08BB9A2C-5CC6-44A9-8A47-1A57BE23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84" y="2368854"/>
            <a:ext cx="5076863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0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11D9-F67C-4E7C-85FA-CCCC2275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Activities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A399-6CCC-4ABE-BA3A-99547E4F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rmAutofit/>
          </a:bodyPr>
          <a:lstStyle/>
          <a:p>
            <a:r>
              <a:rPr lang="cs-CZ" sz="1800" dirty="0" err="1"/>
              <a:t>Valencia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rich</a:t>
            </a:r>
            <a:r>
              <a:rPr lang="cs-CZ" sz="1800" dirty="0"/>
              <a:t> in </a:t>
            </a:r>
            <a:r>
              <a:rPr lang="cs-CZ" sz="1800" dirty="0" err="1"/>
              <a:t>cultural</a:t>
            </a:r>
            <a:r>
              <a:rPr lang="cs-CZ" sz="1800" dirty="0"/>
              <a:t> </a:t>
            </a:r>
            <a:r>
              <a:rPr lang="cs-CZ" sz="1800" dirty="0" err="1"/>
              <a:t>activities</a:t>
            </a:r>
            <a:r>
              <a:rPr lang="cs-CZ" sz="1800" dirty="0"/>
              <a:t>: </a:t>
            </a:r>
            <a:r>
              <a:rPr lang="cs-CZ" sz="1800" dirty="0" err="1"/>
              <a:t>historical</a:t>
            </a:r>
            <a:r>
              <a:rPr lang="cs-CZ" sz="1800" dirty="0"/>
              <a:t> </a:t>
            </a:r>
            <a:r>
              <a:rPr lang="cs-CZ" sz="1800" dirty="0" err="1"/>
              <a:t>buildings</a:t>
            </a:r>
            <a:r>
              <a:rPr lang="cs-CZ" sz="1800" dirty="0"/>
              <a:t>, </a:t>
            </a:r>
            <a:r>
              <a:rPr lang="cs-CZ" sz="1800" dirty="0" err="1"/>
              <a:t>parks</a:t>
            </a:r>
            <a:r>
              <a:rPr lang="cs-CZ" sz="1800" dirty="0"/>
              <a:t> to </a:t>
            </a:r>
            <a:r>
              <a:rPr lang="cs-CZ" sz="1800" dirty="0" err="1"/>
              <a:t>explore</a:t>
            </a:r>
            <a:r>
              <a:rPr lang="cs-CZ" sz="1800" dirty="0"/>
              <a:t>, </a:t>
            </a:r>
            <a:r>
              <a:rPr lang="cs-CZ" sz="1800" dirty="0" err="1"/>
              <a:t>tourist</a:t>
            </a:r>
            <a:r>
              <a:rPr lang="cs-CZ" sz="1800" dirty="0"/>
              <a:t> </a:t>
            </a:r>
            <a:r>
              <a:rPr lang="cs-CZ" sz="1800" dirty="0" err="1"/>
              <a:t>atractions</a:t>
            </a:r>
            <a:r>
              <a:rPr lang="cs-CZ" sz="1800" dirty="0"/>
              <a:t>, food, night </a:t>
            </a:r>
            <a:r>
              <a:rPr lang="cs-CZ" sz="1800" dirty="0" err="1"/>
              <a:t>life</a:t>
            </a:r>
            <a:r>
              <a:rPr lang="cs-CZ" sz="1800" dirty="0"/>
              <a:t>…</a:t>
            </a:r>
          </a:p>
          <a:p>
            <a:r>
              <a:rPr lang="cs-CZ" sz="1800" dirty="0" err="1"/>
              <a:t>Honorable</a:t>
            </a:r>
            <a:r>
              <a:rPr lang="cs-CZ" sz="1800" dirty="0"/>
              <a:t> </a:t>
            </a:r>
            <a:r>
              <a:rPr lang="cs-CZ" sz="1800" dirty="0" err="1"/>
              <a:t>mentions</a:t>
            </a:r>
            <a:r>
              <a:rPr lang="cs-CZ" sz="1800" dirty="0"/>
              <a:t>: City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sciences</a:t>
            </a:r>
            <a:r>
              <a:rPr lang="cs-CZ" sz="1800" dirty="0"/>
              <a:t>, </a:t>
            </a:r>
            <a:r>
              <a:rPr lang="cs-CZ" sz="1800" dirty="0" err="1"/>
              <a:t>Bioparc</a:t>
            </a:r>
            <a:r>
              <a:rPr lang="cs-CZ" sz="1800" dirty="0"/>
              <a:t>, </a:t>
            </a:r>
            <a:r>
              <a:rPr lang="cs-CZ" sz="1800" dirty="0" err="1"/>
              <a:t>Oceanographic</a:t>
            </a:r>
            <a:endParaRPr lang="cs-CZ" sz="1800" dirty="0"/>
          </a:p>
          <a:p>
            <a:endParaRPr lang="en-US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6C9B5-6961-48E3-A81F-E73DA4B7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07.10.2021</a:t>
            </a:fld>
            <a:endParaRPr lang="en-US"/>
          </a:p>
        </p:txBody>
      </p:sp>
      <p:pic>
        <p:nvPicPr>
          <p:cNvPr id="7170" name="Picture 2" descr="Aucune description disponible.">
            <a:extLst>
              <a:ext uri="{FF2B5EF4-FFF2-40B4-BE49-F238E27FC236}">
                <a16:creationId xmlns:a16="http://schemas.microsoft.com/office/drawing/2014/main" id="{B484B5AB-D9BA-4FBE-AF1A-1B3FEE42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69" y="3304312"/>
            <a:ext cx="3881458" cy="29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alencia City Hall - Valencie, Španělsko | Sygic Travel">
            <a:extLst>
              <a:ext uri="{FF2B5EF4-FFF2-40B4-BE49-F238E27FC236}">
                <a16:creationId xmlns:a16="http://schemas.microsoft.com/office/drawing/2014/main" id="{092EDB28-380B-4AD2-8C9A-C9F2331F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3" y="3393416"/>
            <a:ext cx="3867708" cy="29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ucune description disponible.">
            <a:extLst>
              <a:ext uri="{FF2B5EF4-FFF2-40B4-BE49-F238E27FC236}">
                <a16:creationId xmlns:a16="http://schemas.microsoft.com/office/drawing/2014/main" id="{D11ED38F-CD86-497D-B194-3E39B3CB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5" y="3190101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6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C22DC8C-6A4D-4E03-B8D1-251F20BFC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051" y="2226304"/>
            <a:ext cx="8936846" cy="457201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Inforlandia</a:t>
            </a:r>
            <a:endParaRPr lang="en-US" sz="20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A9BCB-BD80-4133-957A-81FE95A2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cs-CZ" dirty="0" err="1"/>
              <a:t>Workplace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en-US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BCD656A-82FB-4D4B-8953-BC35B4C2B900}"/>
              </a:ext>
            </a:extLst>
          </p:cNvPr>
          <p:cNvSpPr txBox="1">
            <a:spLocks/>
          </p:cNvSpPr>
          <p:nvPr/>
        </p:nvSpPr>
        <p:spPr>
          <a:xfrm>
            <a:off x="2571750" y="2780970"/>
            <a:ext cx="6172199" cy="266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IT shop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All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repaired</a:t>
            </a:r>
            <a:r>
              <a:rPr lang="cs-CZ" dirty="0"/>
              <a:t> </a:t>
            </a:r>
            <a:r>
              <a:rPr lang="cs-CZ" dirty="0" err="1"/>
              <a:t>computers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worked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software, </a:t>
            </a:r>
            <a:r>
              <a:rPr lang="cs-CZ" dirty="0" err="1"/>
              <a:t>interacted</a:t>
            </a:r>
            <a:br>
              <a:rPr lang="cs-CZ" dirty="0"/>
            </a:b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clients</a:t>
            </a:r>
            <a:r>
              <a:rPr lang="cs-CZ" dirty="0"/>
              <a:t>, set up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installed</a:t>
            </a:r>
            <a:r>
              <a:rPr lang="cs-CZ" dirty="0"/>
              <a:t> OS, </a:t>
            </a:r>
            <a:r>
              <a:rPr lang="cs-CZ" dirty="0" err="1"/>
              <a:t>diagnosed</a:t>
            </a:r>
            <a:r>
              <a:rPr lang="cs-CZ" dirty="0"/>
              <a:t> </a:t>
            </a:r>
            <a:r>
              <a:rPr lang="cs-CZ" dirty="0" err="1"/>
              <a:t>phone</a:t>
            </a:r>
            <a:br>
              <a:rPr lang="cs-CZ" dirty="0"/>
            </a:b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8194" name="Picture 2" descr="Aucune description disponible.">
            <a:extLst>
              <a:ext uri="{FF2B5EF4-FFF2-40B4-BE49-F238E27FC236}">
                <a16:creationId xmlns:a16="http://schemas.microsoft.com/office/drawing/2014/main" id="{58F1B492-70B0-4CAA-9B75-3E0F6129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2780970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1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C22DC8C-6A4D-4E03-B8D1-251F20BFC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051" y="2226304"/>
            <a:ext cx="8936846" cy="457201"/>
          </a:xfrm>
        </p:spPr>
        <p:txBody>
          <a:bodyPr>
            <a:normAutofit/>
          </a:bodyPr>
          <a:lstStyle/>
          <a:p>
            <a:r>
              <a:rPr lang="cs-CZ" sz="2000" b="1" dirty="0"/>
              <a:t>Vinyl </a:t>
            </a:r>
            <a:r>
              <a:rPr lang="cs-CZ" sz="2000" b="1" dirty="0" err="1"/>
              <a:t>Eye</a:t>
            </a:r>
            <a:endParaRPr lang="en-US" sz="20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A9BCB-BD80-4133-957A-81FE95A2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cs-CZ" dirty="0" err="1"/>
              <a:t>Workplace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en-US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BCD656A-82FB-4D4B-8953-BC35B4C2B900}"/>
              </a:ext>
            </a:extLst>
          </p:cNvPr>
          <p:cNvSpPr txBox="1">
            <a:spLocks/>
          </p:cNvSpPr>
          <p:nvPr/>
        </p:nvSpPr>
        <p:spPr>
          <a:xfrm>
            <a:off x="2571750" y="2780970"/>
            <a:ext cx="6172199" cy="266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/>
              <a:t>Graphic</a:t>
            </a:r>
            <a:r>
              <a:rPr lang="cs-CZ" dirty="0"/>
              <a:t> design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interaction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err="1"/>
              <a:t>Advertising</a:t>
            </a:r>
            <a:r>
              <a:rPr lang="cs-CZ" dirty="0"/>
              <a:t>, marketing, </a:t>
            </a:r>
            <a:br>
              <a:rPr lang="cs-CZ" dirty="0"/>
            </a:br>
            <a:r>
              <a:rPr lang="cs-CZ" dirty="0" err="1"/>
              <a:t>product</a:t>
            </a:r>
            <a:r>
              <a:rPr lang="cs-CZ" dirty="0"/>
              <a:t> (</a:t>
            </a:r>
            <a:r>
              <a:rPr lang="cs-CZ" dirty="0" err="1"/>
              <a:t>graphical</a:t>
            </a:r>
            <a:r>
              <a:rPr lang="cs-CZ" dirty="0"/>
              <a:t>) design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Aucune description disponible.">
            <a:extLst>
              <a:ext uri="{FF2B5EF4-FFF2-40B4-BE49-F238E27FC236}">
                <a16:creationId xmlns:a16="http://schemas.microsoft.com/office/drawing/2014/main" id="{5B4AFC21-0AC6-4D86-8AEE-507E963E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7" y="1655467"/>
            <a:ext cx="2576513" cy="3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2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{AC54CC72-9D55-493E-89AA-45546814BFC9}tf78438558_win32</Template>
  <TotalTime>91</TotalTime>
  <Words>350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SavonVTI</vt:lpstr>
      <vt:lpstr>ERASMUS Valencia 2021</vt:lpstr>
      <vt:lpstr>What is Erasmus?!</vt:lpstr>
      <vt:lpstr>What does the Erasmus to Valencia offer?</vt:lpstr>
      <vt:lpstr>Accomodation</vt:lpstr>
      <vt:lpstr>Food</vt:lpstr>
      <vt:lpstr>Transportation</vt:lpstr>
      <vt:lpstr>City Activities</vt:lpstr>
      <vt:lpstr>Prezentace aplikace PowerPoint</vt:lpstr>
      <vt:lpstr>Prezentace aplikace PowerPoint</vt:lpstr>
      <vt:lpstr>Don’t hesitate and  come try it too 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Valencia 2021</dc:title>
  <dc:creator>ccorsen brabenec</dc:creator>
  <cp:lastModifiedBy>ccorsen brabenec</cp:lastModifiedBy>
  <cp:revision>26</cp:revision>
  <dcterms:created xsi:type="dcterms:W3CDTF">2021-10-07T15:33:35Z</dcterms:created>
  <dcterms:modified xsi:type="dcterms:W3CDTF">2021-10-07T17:05:28Z</dcterms:modified>
</cp:coreProperties>
</file>